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31" autoAdjust="0"/>
  </p:normalViewPr>
  <p:slideViewPr>
    <p:cSldViewPr>
      <p:cViewPr>
        <p:scale>
          <a:sx n="66" d="100"/>
          <a:sy n="66" d="100"/>
        </p:scale>
        <p:origin x="-150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D044817D-53D7-4E02-829F-7DE5C489D537}" type="datetimeFigureOut">
              <a:rPr lang="en-IN" smtClean="0"/>
              <a:t>26-11-2019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72AACA6C-0F44-4B1E-9954-1D06A4026384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IN" sz="2400" dirty="0" smtClean="0">
              <a:latin typeface="Bahnschrift Light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latin typeface="Bahnschrift Light" pitchFamily="34" charset="0"/>
              </a:rPr>
              <a:t>Events </a:t>
            </a:r>
            <a:r>
              <a:rPr lang="en-IN" sz="2400" dirty="0">
                <a:latin typeface="Bahnschrift Light" pitchFamily="34" charset="0"/>
              </a:rPr>
              <a:t>Comparison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>
              <a:latin typeface="Bahnschrift Light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Parallelism Between Animal Farm And Russian Revolution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14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IN" sz="2000" dirty="0" smtClean="0"/>
              <a:t>Stalin five year plan failed because he gave more importance to weapons and industrial power that the people all across Russia were starving.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sz="2000" dirty="0" smtClean="0"/>
              <a:t>All the animals were starving except the pigs, yet they were told that they were doing better than in Jones’s time.</a:t>
            </a:r>
          </a:p>
          <a:p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    event nine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Food Supplies Shrink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Failure of Five Year Plan</a:t>
            </a:r>
            <a:endParaRPr lang="en-IN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01008"/>
            <a:ext cx="3744416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861048"/>
            <a:ext cx="3816424" cy="252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54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This relates to Karl Marx’s book “Communist Manifesto”.</a:t>
            </a:r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2176" y="2132856"/>
            <a:ext cx="3733800" cy="3505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In the beginning, Old major told the animals about his dream and idea, Animalism.</a:t>
            </a:r>
            <a:endParaRPr lang="en-IN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Event one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           </a:t>
            </a:r>
            <a:r>
              <a:rPr lang="en-IN" sz="2800" dirty="0" smtClean="0"/>
              <a:t>Old Major Speech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       Karl Marx’s Book</a:t>
            </a:r>
            <a:endParaRPr lang="en-IN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73016"/>
            <a:ext cx="338437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84" y="3140968"/>
            <a:ext cx="4248473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92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924609" y="2132856"/>
            <a:ext cx="3733800" cy="3636493"/>
          </a:xfrm>
        </p:spPr>
        <p:txBody>
          <a:bodyPr/>
          <a:lstStyle/>
          <a:p>
            <a:r>
              <a:rPr lang="en-IN" sz="2000" dirty="0" smtClean="0"/>
              <a:t>In </a:t>
            </a:r>
            <a:r>
              <a:rPr lang="en-IN" sz="2000" dirty="0"/>
              <a:t>O</a:t>
            </a:r>
            <a:r>
              <a:rPr lang="en-IN" sz="2000" dirty="0" smtClean="0"/>
              <a:t>ctober 1917, the Russian people revolted against </a:t>
            </a:r>
            <a:r>
              <a:rPr lang="en-IN" sz="2000" dirty="0" err="1" smtClean="0"/>
              <a:t>Czar</a:t>
            </a:r>
            <a:r>
              <a:rPr lang="en-IN" sz="2000" dirty="0" smtClean="0"/>
              <a:t> Nicholas’s rule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2060848"/>
            <a:ext cx="3733800" cy="3654152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The animals crowded together, kicked down the fence, went to food supply, and rebelled when they had been left with no food.</a:t>
            </a:r>
          </a:p>
          <a:p>
            <a:endParaRPr lang="en-IN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764704"/>
            <a:ext cx="7924800" cy="576064"/>
          </a:xfrm>
        </p:spPr>
        <p:txBody>
          <a:bodyPr/>
          <a:lstStyle/>
          <a:p>
            <a:r>
              <a:rPr lang="en-IN" dirty="0" smtClean="0"/>
              <a:t>                              event two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340769"/>
            <a:ext cx="3733800" cy="648071"/>
          </a:xfrm>
        </p:spPr>
        <p:txBody>
          <a:bodyPr>
            <a:normAutofit/>
          </a:bodyPr>
          <a:lstStyle/>
          <a:p>
            <a:r>
              <a:rPr lang="en-IN" sz="2800" dirty="0" smtClean="0"/>
              <a:t>The Battle of the Cowshed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00600" y="1412777"/>
            <a:ext cx="3733800" cy="576063"/>
          </a:xfrm>
        </p:spPr>
        <p:txBody>
          <a:bodyPr>
            <a:normAutofit/>
          </a:bodyPr>
          <a:lstStyle/>
          <a:p>
            <a:r>
              <a:rPr lang="en-IN" sz="2800" dirty="0" smtClean="0"/>
              <a:t>The October Revolution</a:t>
            </a:r>
            <a:endParaRPr lang="en-IN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3672409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84984"/>
            <a:ext cx="3888432" cy="245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15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800600" y="2060848"/>
            <a:ext cx="3733800" cy="3654152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The Bolshevik’s party emerged as the leaders after the revolution.</a:t>
            </a:r>
          </a:p>
          <a:p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4880" y="2163712"/>
            <a:ext cx="3733800" cy="3654152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After the rebellion, pigs revealed that they had been learning in secret and they naturally emerged as in charge.</a:t>
            </a:r>
          </a:p>
          <a:p>
            <a:endParaRPr lang="en-IN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IN" dirty="0" smtClean="0"/>
              <a:t>                        event three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268761"/>
            <a:ext cx="3733800" cy="648071"/>
          </a:xfrm>
        </p:spPr>
        <p:txBody>
          <a:bodyPr>
            <a:normAutofit/>
          </a:bodyPr>
          <a:lstStyle/>
          <a:p>
            <a:r>
              <a:rPr lang="en-IN" sz="2800" dirty="0" smtClean="0"/>
              <a:t>The Pigs in Control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88024" y="1268761"/>
            <a:ext cx="3733800" cy="648071"/>
          </a:xfrm>
        </p:spPr>
        <p:txBody>
          <a:bodyPr>
            <a:noAutofit/>
          </a:bodyPr>
          <a:lstStyle/>
          <a:p>
            <a:r>
              <a:rPr lang="en-IN" sz="2800" dirty="0" smtClean="0"/>
              <a:t>The Bolshevik Takes Over</a:t>
            </a:r>
            <a:endParaRPr lang="en-IN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01008"/>
            <a:ext cx="3960441" cy="231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84984"/>
            <a:ext cx="3528392" cy="253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80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After the revolution Russia’s name was changed to Russian Soviet Union.</a:t>
            </a:r>
          </a:p>
          <a:p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After the Seven Commandments, Snowball changed the farm’s name to Animal Farm.</a:t>
            </a:r>
          </a:p>
          <a:p>
            <a:endParaRPr lang="en-IN" sz="2000" dirty="0" smtClean="0"/>
          </a:p>
          <a:p>
            <a:endParaRPr lang="en-IN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Event four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Animal Farm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Russian Soviet Republic</a:t>
            </a:r>
            <a:endParaRPr lang="en-IN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58592"/>
            <a:ext cx="3024336" cy="213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84985"/>
            <a:ext cx="288032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0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IN" sz="2000" dirty="0" smtClean="0"/>
              <a:t>After Lenin’s death, the struggle for power was between Trotsky and </a:t>
            </a:r>
            <a:r>
              <a:rPr lang="en-IN" sz="2000" dirty="0"/>
              <a:t>S</a:t>
            </a:r>
            <a:r>
              <a:rPr lang="en-IN" sz="2000" dirty="0" smtClean="0"/>
              <a:t>talin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sz="2000" dirty="0" smtClean="0"/>
              <a:t>After old major’s death, the race for power was between Snowball and Napoleon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                         event five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Old Major’s Death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Lenin’s Death</a:t>
            </a:r>
            <a:endParaRPr lang="en-IN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73020"/>
            <a:ext cx="36004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49195"/>
            <a:ext cx="34575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94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The time when the White Russian (ex-</a:t>
            </a:r>
            <a:r>
              <a:rPr lang="en-IN" sz="2000" dirty="0" err="1" smtClean="0"/>
              <a:t>Czar</a:t>
            </a:r>
            <a:r>
              <a:rPr lang="en-IN" sz="2000" dirty="0" smtClean="0"/>
              <a:t> Nicholas’s followers), tried to get Russia back.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The battle between humans and animals when humans came back for the farm.</a:t>
            </a:r>
          </a:p>
          <a:p>
            <a:endParaRPr lang="en-IN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 event six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The Battle of the Windmill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00600" y="1630189"/>
            <a:ext cx="3733800" cy="574675"/>
          </a:xfrm>
        </p:spPr>
        <p:txBody>
          <a:bodyPr>
            <a:noAutofit/>
          </a:bodyPr>
          <a:lstStyle/>
          <a:p>
            <a:r>
              <a:rPr lang="en-IN" sz="2800" dirty="0" smtClean="0"/>
              <a:t>White Russian Reattempt</a:t>
            </a:r>
            <a:endParaRPr lang="en-IN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01008"/>
            <a:ext cx="352839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356992"/>
            <a:ext cx="4032448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83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Since the rich were taxed heavily to make it fair for the poor people with no jobs, the wealthy class left Russia.</a:t>
            </a:r>
          </a:p>
          <a:p>
            <a:r>
              <a:rPr lang="en-IN" sz="2000" dirty="0"/>
              <a:t> </a:t>
            </a:r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Mollie the horse ran away because she wanted her ribbons and sugar cubes, but couldn’t get them now that Jones was gone.</a:t>
            </a:r>
          </a:p>
          <a:p>
            <a:endParaRPr lang="en-IN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994122"/>
          </a:xfrm>
        </p:spPr>
        <p:txBody>
          <a:bodyPr/>
          <a:lstStyle/>
          <a:p>
            <a:r>
              <a:rPr lang="en-IN" dirty="0" smtClean="0"/>
              <a:t>                          Event seven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412777"/>
            <a:ext cx="3733800" cy="576063"/>
          </a:xfrm>
        </p:spPr>
        <p:txBody>
          <a:bodyPr>
            <a:normAutofit/>
          </a:bodyPr>
          <a:lstStyle/>
          <a:p>
            <a:r>
              <a:rPr lang="en-IN" sz="2800" dirty="0" smtClean="0"/>
              <a:t>Mollies Departure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IN" sz="2800" dirty="0" smtClean="0"/>
              <a:t>Russian Wealthy Class’s Escape</a:t>
            </a:r>
            <a:endParaRPr lang="en-IN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45024"/>
            <a:ext cx="273630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05094"/>
            <a:ext cx="3810000" cy="23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075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IN" sz="2000" dirty="0" smtClean="0"/>
              <a:t>Joseph Stalin’s  formed KGB, who ruthlessly carried out all his commands, no matter how cruel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Napoleon took Jessie’s pups, and raised them. Once they were grown, they were vicious, blood-thirsty animals.</a:t>
            </a:r>
          </a:p>
          <a:p>
            <a:endParaRPr lang="en-IN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event eight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Napoleon’s Dogs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Stalin’s KGB</a:t>
            </a:r>
            <a:endParaRPr lang="en-IN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56992"/>
            <a:ext cx="360040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573016"/>
            <a:ext cx="374441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49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147</TotalTime>
  <Words>415</Words>
  <Application>Microsoft Office PowerPoint</Application>
  <PresentationFormat>On-screen Show (4:3)</PresentationFormat>
  <Paragraphs>51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Horizon</vt:lpstr>
      <vt:lpstr>Parallelism Between Animal Farm And Russian Revolution</vt:lpstr>
      <vt:lpstr>                           Event one</vt:lpstr>
      <vt:lpstr>                              event two</vt:lpstr>
      <vt:lpstr>                        event three</vt:lpstr>
      <vt:lpstr>                           Event four</vt:lpstr>
      <vt:lpstr>                          event five</vt:lpstr>
      <vt:lpstr>                             event six</vt:lpstr>
      <vt:lpstr>                          Event seven</vt:lpstr>
      <vt:lpstr>                            event eight</vt:lpstr>
      <vt:lpstr>                                event nine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Parallelism Between Animal Farm And Russian Revolution</dc:title>
  <dc:creator>admin</dc:creator>
  <cp:lastModifiedBy>admin</cp:lastModifiedBy>
  <cp:revision>15</cp:revision>
  <dcterms:created xsi:type="dcterms:W3CDTF">2019-11-26T12:59:36Z</dcterms:created>
  <dcterms:modified xsi:type="dcterms:W3CDTF">2019-11-26T15:27:08Z</dcterms:modified>
</cp:coreProperties>
</file>